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70" r:id="rId3"/>
    <p:sldId id="269" r:id="rId4"/>
    <p:sldId id="274" r:id="rId5"/>
    <p:sldId id="277" r:id="rId6"/>
    <p:sldId id="276" r:id="rId7"/>
    <p:sldId id="278" r:id="rId8"/>
    <p:sldId id="264" r:id="rId9"/>
    <p:sldId id="266" r:id="rId10"/>
    <p:sldId id="268" r:id="rId11"/>
    <p:sldId id="256" r:id="rId12"/>
    <p:sldId id="257" r:id="rId13"/>
    <p:sldId id="258" r:id="rId14"/>
    <p:sldId id="259" r:id="rId15"/>
    <p:sldId id="260" r:id="rId16"/>
    <p:sldId id="262" r:id="rId17"/>
    <p:sldId id="265" r:id="rId18"/>
    <p:sldId id="272" r:id="rId19"/>
    <p:sldId id="273" r:id="rId20"/>
    <p:sldId id="279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Community Safety for Parish Councils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New Projects to support the Parish Councils</a:t>
            </a:r>
          </a:p>
          <a:p>
            <a:r>
              <a:rPr lang="en-GB" dirty="0" smtClean="0"/>
              <a:t>Paul Collett, Community Safety </a:t>
            </a:r>
            <a:r>
              <a:rPr lang="en-GB" dirty="0"/>
              <a:t>T</a:t>
            </a:r>
            <a:r>
              <a:rPr lang="en-GB" dirty="0" smtClean="0"/>
              <a:t>eam </a:t>
            </a:r>
            <a:r>
              <a:rPr lang="en-GB" dirty="0"/>
              <a:t>L</a:t>
            </a:r>
            <a:r>
              <a:rPr lang="en-GB" dirty="0" smtClean="0"/>
              <a:t>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6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involved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 smtClean="0"/>
              <a:t>We will be delivering </a:t>
            </a:r>
            <a:r>
              <a:rPr lang="en-GB" sz="3200" b="1" u="sng" dirty="0" smtClean="0"/>
              <a:t>Safeguarding</a:t>
            </a:r>
            <a:r>
              <a:rPr lang="en-GB" sz="3200" dirty="0" smtClean="0"/>
              <a:t> training next as part of the Community Focus training plan.</a:t>
            </a:r>
          </a:p>
          <a:p>
            <a:r>
              <a:rPr lang="en-GB" sz="3200" dirty="0" smtClean="0"/>
              <a:t>We are here to help, we will support you if you need it.</a:t>
            </a:r>
          </a:p>
          <a:p>
            <a:r>
              <a:rPr lang="en-GB" sz="3200" dirty="0" smtClean="0"/>
              <a:t>If you have concern, let us know via the Community focus officers or talk to your local Police.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04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Mobile CCTV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Additional CCTV coverage in Hotspots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6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Nomad Multi HD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170766" cy="388077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4 HD cameras in 1</a:t>
            </a:r>
          </a:p>
          <a:p>
            <a:r>
              <a:rPr lang="en-GB" dirty="0" smtClean="0"/>
              <a:t>3 are PTZ IR</a:t>
            </a:r>
          </a:p>
          <a:p>
            <a:r>
              <a:rPr lang="en-GB" dirty="0" smtClean="0"/>
              <a:t>Sentry cam</a:t>
            </a:r>
          </a:p>
          <a:p>
            <a:r>
              <a:rPr lang="en-GB" dirty="0" smtClean="0"/>
              <a:t>4G and </a:t>
            </a:r>
            <a:r>
              <a:rPr lang="en-GB" dirty="0" err="1" smtClean="0"/>
              <a:t>WiFi</a:t>
            </a:r>
            <a:endParaRPr lang="en-GB" dirty="0" smtClean="0"/>
          </a:p>
          <a:p>
            <a:r>
              <a:rPr lang="en-GB" dirty="0" smtClean="0"/>
              <a:t>Laptop is in CCTV control </a:t>
            </a:r>
          </a:p>
          <a:p>
            <a:r>
              <a:rPr lang="en-GB" dirty="0" smtClean="0"/>
              <a:t>On test in Ashby, evidence has been seized</a:t>
            </a:r>
          </a:p>
          <a:p>
            <a:r>
              <a:rPr lang="en-GB" dirty="0" smtClean="0"/>
              <a:t>Any group can request a camera.</a:t>
            </a:r>
          </a:p>
          <a:p>
            <a:r>
              <a:rPr lang="en-GB" dirty="0" smtClean="0"/>
              <a:t>Deployed by the Joint Action Group. </a:t>
            </a:r>
          </a:p>
          <a:p>
            <a:r>
              <a:rPr lang="en-GB" dirty="0" smtClean="0"/>
              <a:t>Decision made on a </a:t>
            </a:r>
            <a:r>
              <a:rPr lang="en-GB" b="1" dirty="0" smtClean="0"/>
              <a:t>priority</a:t>
            </a:r>
            <a:r>
              <a:rPr lang="en-GB" dirty="0" smtClean="0"/>
              <a:t> basis.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7460" y="791339"/>
            <a:ext cx="6065777" cy="54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Image (sub)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270000"/>
            <a:ext cx="6540500" cy="5351318"/>
          </a:xfrm>
        </p:spPr>
      </p:pic>
    </p:spTree>
    <p:extLst>
      <p:ext uri="{BB962C8B-B14F-4D97-AF65-F5344CB8AC3E}">
        <p14:creationId xmlns:p14="http://schemas.microsoft.com/office/powerpoint/2010/main" val="27881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(Main)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8" y="1270000"/>
            <a:ext cx="9347199" cy="5257800"/>
          </a:xfrm>
        </p:spPr>
      </p:pic>
      <p:sp>
        <p:nvSpPr>
          <p:cNvPr id="5" name="Rectangle 4"/>
          <p:cNvSpPr/>
          <p:nvPr/>
        </p:nvSpPr>
        <p:spPr>
          <a:xfrm>
            <a:off x="4216400" y="3556000"/>
            <a:ext cx="4191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25600" y="3727450"/>
            <a:ext cx="5207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Night Still (main)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9396148" cy="5285333"/>
          </a:xfrm>
        </p:spPr>
      </p:pic>
    </p:spTree>
    <p:extLst>
      <p:ext uri="{BB962C8B-B14F-4D97-AF65-F5344CB8AC3E}">
        <p14:creationId xmlns:p14="http://schemas.microsoft.com/office/powerpoint/2010/main" val="27943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Issues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4600"/>
            <a:ext cx="8596668" cy="5410199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 smtClean="0"/>
              <a:t>Moves can take a while to sort</a:t>
            </a:r>
          </a:p>
          <a:p>
            <a:r>
              <a:rPr lang="en-GB" sz="4000" dirty="0" smtClean="0"/>
              <a:t>LCC lamp posts may be difficult</a:t>
            </a:r>
          </a:p>
          <a:p>
            <a:r>
              <a:rPr lang="en-GB" sz="4000" dirty="0" smtClean="0"/>
              <a:t>Cost to move is around £300.00*</a:t>
            </a:r>
          </a:p>
          <a:p>
            <a:r>
              <a:rPr lang="en-GB" sz="4000" dirty="0" smtClean="0"/>
              <a:t>We only have a single unit</a:t>
            </a:r>
          </a:p>
          <a:p>
            <a:r>
              <a:rPr lang="en-GB" sz="4000" dirty="0" smtClean="0"/>
              <a:t>Each deployment will need to have a Privacy Impact </a:t>
            </a:r>
            <a:r>
              <a:rPr lang="en-GB" sz="4000" dirty="0"/>
              <a:t>A</a:t>
            </a:r>
            <a:r>
              <a:rPr lang="en-GB" sz="4000" dirty="0" smtClean="0"/>
              <a:t>ssessment (PIA)</a:t>
            </a:r>
          </a:p>
          <a:p>
            <a:r>
              <a:rPr lang="en-GB" sz="4000" dirty="0" smtClean="0"/>
              <a:t> We must prove the </a:t>
            </a:r>
            <a:r>
              <a:rPr lang="en-GB" sz="4000" b="1" u="sng" dirty="0" smtClean="0"/>
              <a:t>PRESSING NEED</a:t>
            </a:r>
          </a:p>
          <a:p>
            <a:pPr marL="0" indent="0">
              <a:buNone/>
            </a:pPr>
            <a:endParaRPr lang="en-GB" sz="1400" i="1" dirty="0" smtClean="0"/>
          </a:p>
          <a:p>
            <a:pPr marL="0" indent="0">
              <a:buNone/>
            </a:pPr>
            <a:endParaRPr lang="en-GB" sz="1400" i="1" dirty="0"/>
          </a:p>
          <a:p>
            <a:pPr marL="0" indent="0">
              <a:buNone/>
            </a:pPr>
            <a:r>
              <a:rPr lang="en-GB" sz="1400" i="1" dirty="0" smtClean="0"/>
              <a:t>*We have budget to cover this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991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Supporting Villages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Empowering Parishes to support residents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2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project for consideration!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4822162"/>
          </a:xfrm>
        </p:spPr>
        <p:txBody>
          <a:bodyPr>
            <a:noAutofit/>
          </a:bodyPr>
          <a:lstStyle/>
          <a:p>
            <a:r>
              <a:rPr lang="en-GB" sz="2400" dirty="0" smtClean="0"/>
              <a:t>We want to enable you to support your village</a:t>
            </a:r>
          </a:p>
          <a:p>
            <a:r>
              <a:rPr lang="en-GB" sz="2400" dirty="0" smtClean="0"/>
              <a:t>Voluntary scheme to support you. NOT replace us!</a:t>
            </a:r>
          </a:p>
          <a:p>
            <a:r>
              <a:rPr lang="en-GB" sz="2400" dirty="0" smtClean="0"/>
              <a:t>The idea is to train and equip you to property mark items. You will also have a supply of FREE items to hand out</a:t>
            </a:r>
          </a:p>
          <a:p>
            <a:r>
              <a:rPr lang="en-GB" sz="2400" dirty="0" smtClean="0"/>
              <a:t>Each scheme member will have their own box containing</a:t>
            </a:r>
          </a:p>
          <a:p>
            <a:pPr lvl="1"/>
            <a:r>
              <a:rPr lang="en-GB" sz="2400" dirty="0" smtClean="0"/>
              <a:t>Shed alarms</a:t>
            </a:r>
          </a:p>
          <a:p>
            <a:pPr lvl="1"/>
            <a:r>
              <a:rPr lang="en-GB" sz="2400" dirty="0" smtClean="0"/>
              <a:t>Window alarms</a:t>
            </a:r>
          </a:p>
          <a:p>
            <a:pPr lvl="1"/>
            <a:r>
              <a:rPr lang="en-GB" sz="2400" dirty="0" smtClean="0"/>
              <a:t>Attack alarms</a:t>
            </a:r>
          </a:p>
          <a:p>
            <a:pPr lvl="1"/>
            <a:r>
              <a:rPr lang="en-GB" sz="2400" dirty="0" smtClean="0"/>
              <a:t>Pens, wraps and stickers</a:t>
            </a:r>
          </a:p>
          <a:p>
            <a:pPr lvl="1"/>
            <a:r>
              <a:rPr lang="en-GB" sz="2400" dirty="0" smtClean="0"/>
              <a:t>marking </a:t>
            </a:r>
            <a:r>
              <a:rPr lang="en-GB" sz="2400" dirty="0" smtClean="0"/>
              <a:t>kit (</a:t>
            </a:r>
            <a:r>
              <a:rPr lang="en-GB" sz="2400" dirty="0" err="1" smtClean="0"/>
              <a:t>creMark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Limited Funding!</a:t>
            </a:r>
          </a:p>
        </p:txBody>
      </p:sp>
    </p:spTree>
    <p:extLst>
      <p:ext uri="{BB962C8B-B14F-4D97-AF65-F5344CB8AC3E}">
        <p14:creationId xmlns:p14="http://schemas.microsoft.com/office/powerpoint/2010/main" val="26799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it work?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9330266" cy="5270500"/>
          </a:xfrm>
        </p:spPr>
        <p:txBody>
          <a:bodyPr>
            <a:noAutofit/>
          </a:bodyPr>
          <a:lstStyle/>
          <a:p>
            <a:r>
              <a:rPr lang="en-GB" sz="3200" dirty="0" smtClean="0"/>
              <a:t>That’s up to you!</a:t>
            </a:r>
          </a:p>
          <a:p>
            <a:r>
              <a:rPr lang="en-GB" sz="3200" dirty="0" smtClean="0"/>
              <a:t>We will provide ‘the box’ and the training. (To your nominated champion)</a:t>
            </a:r>
          </a:p>
          <a:p>
            <a:r>
              <a:rPr lang="en-GB" sz="3200" dirty="0" smtClean="0"/>
              <a:t>You know how to offer this to your community, and we will support you, not dictate</a:t>
            </a:r>
          </a:p>
          <a:p>
            <a:r>
              <a:rPr lang="en-GB" sz="3200" dirty="0" smtClean="0"/>
              <a:t>We can support events but on a priority basis</a:t>
            </a:r>
          </a:p>
          <a:p>
            <a:r>
              <a:rPr lang="en-GB" sz="3200" dirty="0" smtClean="0"/>
              <a:t>We will ask for tracking on the items handed out</a:t>
            </a:r>
          </a:p>
          <a:p>
            <a:r>
              <a:rPr lang="en-GB" sz="3200" dirty="0" smtClean="0"/>
              <a:t>We will restock as long as funds remain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487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do we actually do?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2700"/>
            <a:ext cx="8596668" cy="5232399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We deliver Targeted </a:t>
            </a:r>
            <a:r>
              <a:rPr lang="en-GB" sz="2800" b="1" dirty="0" smtClean="0"/>
              <a:t>crime hotspot </a:t>
            </a:r>
            <a:r>
              <a:rPr lang="en-GB" sz="2800" b="1" dirty="0"/>
              <a:t>reduction </a:t>
            </a:r>
            <a:r>
              <a:rPr lang="en-GB" sz="2800" b="1" dirty="0" smtClean="0"/>
              <a:t>schemes, such as </a:t>
            </a:r>
            <a:r>
              <a:rPr lang="en-GB" sz="2800" b="1" dirty="0"/>
              <a:t>b</a:t>
            </a:r>
            <a:r>
              <a:rPr lang="en-GB" sz="2800" b="1" dirty="0" smtClean="0"/>
              <a:t>ody cameras, leaflet drops and roadshows</a:t>
            </a:r>
          </a:p>
          <a:p>
            <a:r>
              <a:rPr lang="en-GB" sz="2800" b="1" dirty="0" smtClean="0"/>
              <a:t>We use legal powers to enforce </a:t>
            </a:r>
          </a:p>
          <a:p>
            <a:r>
              <a:rPr lang="en-GB" sz="2800" b="1" dirty="0" smtClean="0"/>
              <a:t>Funded by the NWLDC and PCC</a:t>
            </a:r>
          </a:p>
          <a:p>
            <a:r>
              <a:rPr lang="en-GB" sz="2800" b="1" dirty="0" smtClean="0"/>
              <a:t>Manage CCTV, New Mobile camera</a:t>
            </a:r>
          </a:p>
          <a:p>
            <a:r>
              <a:rPr lang="en-GB" sz="2800" b="1" dirty="0" smtClean="0"/>
              <a:t>Manage the Community Safety Partnership</a:t>
            </a:r>
          </a:p>
          <a:p>
            <a:r>
              <a:rPr lang="en-GB" sz="2800" b="1" dirty="0" smtClean="0"/>
              <a:t>Work with Police and partners to understand the issues, delivering local projects</a:t>
            </a:r>
          </a:p>
          <a:p>
            <a:r>
              <a:rPr lang="en-GB" sz="2800" b="1" dirty="0" smtClean="0"/>
              <a:t>Strategic planning, local response, supporting LLR agenda</a:t>
            </a:r>
          </a:p>
        </p:txBody>
      </p:sp>
    </p:spTree>
    <p:extLst>
      <p:ext uri="{BB962C8B-B14F-4D97-AF65-F5344CB8AC3E}">
        <p14:creationId xmlns:p14="http://schemas.microsoft.com/office/powerpoint/2010/main" val="74157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565151"/>
            <a:ext cx="8596668" cy="13208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One more thing……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44321"/>
            <a:ext cx="5001337" cy="4497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 smtClean="0"/>
          </a:p>
          <a:p>
            <a:pPr marL="0" indent="0" algn="ctr">
              <a:buNone/>
            </a:pPr>
            <a:r>
              <a:rPr lang="en-GB" sz="4800" dirty="0" smtClean="0"/>
              <a:t>Look out for our Crime survey </a:t>
            </a:r>
          </a:p>
          <a:p>
            <a:pPr marL="0" indent="0" algn="ctr">
              <a:buNone/>
            </a:pPr>
            <a:r>
              <a:rPr lang="en-GB" sz="4800" dirty="0" smtClean="0"/>
              <a:t>emailed out in Jan!!!!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37" y="1339823"/>
            <a:ext cx="3734557" cy="47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734" y="622300"/>
            <a:ext cx="8596668" cy="5461000"/>
          </a:xfrm>
        </p:spPr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Paul Collett</a:t>
            </a:r>
            <a:br>
              <a:rPr lang="en-GB" b="1" dirty="0" smtClean="0"/>
            </a:br>
            <a:r>
              <a:rPr lang="en-GB" b="1" dirty="0" smtClean="0"/>
              <a:t>Community Safety Team Leader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01530 454719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tx1"/>
                </a:solidFill>
              </a:rPr>
              <a:t>CSAFETY@nwleisestershire.gov.uk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Our Team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3801"/>
            <a:ext cx="8596668" cy="4847562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Chris Brown -Team Manager for Safer &amp; Stronger Communities Team</a:t>
            </a:r>
          </a:p>
          <a:p>
            <a:r>
              <a:rPr lang="en-GB" sz="3600" b="1" dirty="0" smtClean="0"/>
              <a:t>Paul </a:t>
            </a:r>
            <a:r>
              <a:rPr lang="en-GB" sz="3600" b="1" dirty="0" err="1" smtClean="0"/>
              <a:t>Collett</a:t>
            </a:r>
            <a:r>
              <a:rPr lang="en-GB" sz="3600" b="1" dirty="0" smtClean="0"/>
              <a:t> -Team leader</a:t>
            </a:r>
          </a:p>
          <a:p>
            <a:r>
              <a:rPr lang="en-GB" sz="3600" b="1" dirty="0" smtClean="0"/>
              <a:t>Gillian Haluch -Community Safety (Protecting Vulnerable People)</a:t>
            </a:r>
          </a:p>
          <a:p>
            <a:r>
              <a:rPr lang="en-GB" sz="3600" b="1" dirty="0" smtClean="0"/>
              <a:t>Charlotte </a:t>
            </a:r>
            <a:r>
              <a:rPr lang="en-GB" sz="3600" b="1" dirty="0" err="1" smtClean="0"/>
              <a:t>Keedwell</a:t>
            </a:r>
            <a:r>
              <a:rPr lang="en-GB" sz="3600" b="1" dirty="0" smtClean="0"/>
              <a:t> - Community Safety (ASB)</a:t>
            </a:r>
          </a:p>
          <a:p>
            <a:r>
              <a:rPr lang="en-GB" sz="3600" b="1" dirty="0" smtClean="0"/>
              <a:t>Miriam </a:t>
            </a:r>
            <a:r>
              <a:rPr lang="en-GB" sz="3600" b="1" dirty="0" err="1" smtClean="0"/>
              <a:t>Bentley-Rose</a:t>
            </a:r>
            <a:r>
              <a:rPr lang="en-GB" sz="3600" b="1" dirty="0" smtClean="0"/>
              <a:t> - Community </a:t>
            </a:r>
            <a:r>
              <a:rPr lang="en-GB" sz="3600" b="1" dirty="0"/>
              <a:t>Safety </a:t>
            </a:r>
            <a:r>
              <a:rPr lang="en-GB" sz="3600" b="1" dirty="0" smtClean="0"/>
              <a:t>(Equalities Officer)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53877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involved, here to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7001"/>
            <a:ext cx="8596668" cy="4644362"/>
          </a:xfrm>
        </p:spPr>
        <p:txBody>
          <a:bodyPr>
            <a:normAutofit lnSpcReduction="10000"/>
          </a:bodyPr>
          <a:lstStyle/>
          <a:p>
            <a:r>
              <a:rPr lang="en-GB" sz="4800" dirty="0" smtClean="0"/>
              <a:t>We support your local beat team</a:t>
            </a:r>
          </a:p>
          <a:p>
            <a:r>
              <a:rPr lang="en-GB" sz="4800" dirty="0" smtClean="0"/>
              <a:t>If you are having issues we will try to help find solutions</a:t>
            </a:r>
          </a:p>
          <a:p>
            <a:r>
              <a:rPr lang="en-GB" sz="4800" dirty="0" smtClean="0"/>
              <a:t>We are a small team so we are priority focused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3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Barn </a:t>
            </a:r>
            <a:r>
              <a:rPr lang="en-GB" dirty="0"/>
              <a:t>e</a:t>
            </a:r>
            <a:r>
              <a:rPr lang="en-GB" dirty="0" smtClean="0"/>
              <a:t>vent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>
            <a:normAutofit/>
          </a:bodyPr>
          <a:lstStyle/>
          <a:p>
            <a:r>
              <a:rPr lang="en-GB" dirty="0" smtClean="0"/>
              <a:t>Bringing Community Safety to the rural community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5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</a:t>
            </a:r>
            <a:r>
              <a:rPr lang="en-GB" dirty="0"/>
              <a:t>p</a:t>
            </a:r>
            <a:r>
              <a:rPr lang="en-GB" dirty="0" smtClean="0"/>
              <a:t>roposed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We want to provide a workshop/session for rural business </a:t>
            </a:r>
          </a:p>
          <a:p>
            <a:r>
              <a:rPr lang="en-GB" sz="2800" dirty="0" smtClean="0"/>
              <a:t>Responding to NFU crime report 2017 and theft of cash machines</a:t>
            </a:r>
          </a:p>
          <a:p>
            <a:r>
              <a:rPr lang="en-GB" sz="2800" dirty="0" smtClean="0"/>
              <a:t>Bringing senior officers to talk about these issues</a:t>
            </a:r>
          </a:p>
          <a:p>
            <a:r>
              <a:rPr lang="en-GB" sz="2800" dirty="0" smtClean="0"/>
              <a:t>Provide a networking opportunity with suppliers of </a:t>
            </a:r>
            <a:r>
              <a:rPr lang="en-GB" sz="2800" dirty="0"/>
              <a:t>c</a:t>
            </a:r>
            <a:r>
              <a:rPr lang="en-GB" sz="2800" dirty="0" smtClean="0"/>
              <a:t>rime prevention Items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4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event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2701"/>
            <a:ext cx="8596668" cy="475866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Evening session timed for the end of the working day, designed for the workers. </a:t>
            </a:r>
            <a:r>
              <a:rPr lang="en-GB" sz="2400" dirty="0"/>
              <a:t>We will provide </a:t>
            </a:r>
            <a:r>
              <a:rPr lang="en-GB" sz="2400" dirty="0" smtClean="0"/>
              <a:t>food!</a:t>
            </a:r>
          </a:p>
          <a:p>
            <a:r>
              <a:rPr lang="en-GB" sz="2400" dirty="0" smtClean="0"/>
              <a:t>Located on a farm or business. </a:t>
            </a:r>
          </a:p>
          <a:p>
            <a:r>
              <a:rPr lang="en-GB" sz="2400" dirty="0" smtClean="0"/>
              <a:t>3 sessions - South, Central and North.</a:t>
            </a:r>
          </a:p>
          <a:p>
            <a:r>
              <a:rPr lang="en-GB" sz="2400" dirty="0" smtClean="0"/>
              <a:t>While Parish Councils are welcome, you are not the target audience! </a:t>
            </a:r>
          </a:p>
          <a:p>
            <a:r>
              <a:rPr lang="en-GB" sz="2400" dirty="0" smtClean="0"/>
              <a:t>Presentations from Chief Constable and Police and Crime Commissioner</a:t>
            </a:r>
          </a:p>
          <a:p>
            <a:r>
              <a:rPr lang="en-GB" sz="2400" dirty="0" smtClean="0"/>
              <a:t>We want a 2 way conversation!</a:t>
            </a:r>
          </a:p>
          <a:p>
            <a:r>
              <a:rPr lang="en-GB" sz="2400" dirty="0" smtClean="0"/>
              <a:t>We will ask what to add at the next event.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6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Safeguarding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>
            <a:normAutofit/>
          </a:bodyPr>
          <a:lstStyle/>
          <a:p>
            <a:r>
              <a:rPr lang="en-GB" dirty="0" smtClean="0"/>
              <a:t>Supporting the vulnerable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2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Safeguarding at NWLDC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7301"/>
            <a:ext cx="8596668" cy="503314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All public bodies have a duty of care ethically, morally and legally. </a:t>
            </a:r>
          </a:p>
          <a:p>
            <a:r>
              <a:rPr lang="en-GB" sz="2000" dirty="0" smtClean="0"/>
              <a:t>Safeguarding </a:t>
            </a:r>
            <a:r>
              <a:rPr lang="en-GB" sz="2000" dirty="0" smtClean="0"/>
              <a:t>is part of Community safety, but can cover any issue of vulnerability</a:t>
            </a:r>
          </a:p>
          <a:p>
            <a:r>
              <a:rPr lang="en-GB" sz="2000" dirty="0" smtClean="0"/>
              <a:t>Safeguarding can include</a:t>
            </a:r>
          </a:p>
          <a:p>
            <a:pPr lvl="1"/>
            <a:r>
              <a:rPr lang="en-GB" sz="2000" dirty="0" smtClean="0"/>
              <a:t>Abuse</a:t>
            </a:r>
          </a:p>
          <a:p>
            <a:pPr lvl="1"/>
            <a:r>
              <a:rPr lang="en-GB" sz="2000" dirty="0" smtClean="0"/>
              <a:t>Neglect</a:t>
            </a:r>
          </a:p>
          <a:p>
            <a:pPr lvl="1"/>
            <a:r>
              <a:rPr lang="en-GB" sz="2000" dirty="0" smtClean="0"/>
              <a:t>Financial difficulties</a:t>
            </a:r>
          </a:p>
          <a:p>
            <a:pPr lvl="2"/>
            <a:r>
              <a:rPr lang="en-GB" sz="2000" dirty="0" smtClean="0"/>
              <a:t>Housing</a:t>
            </a:r>
          </a:p>
          <a:p>
            <a:pPr lvl="2"/>
            <a:r>
              <a:rPr lang="en-GB" sz="2000" dirty="0" smtClean="0"/>
              <a:t>Substance misuse</a:t>
            </a:r>
          </a:p>
          <a:p>
            <a:r>
              <a:rPr lang="en-GB" sz="2000" dirty="0" smtClean="0"/>
              <a:t>We have a small number of Designated Safeguarding Officers (DSOs) who manage the cases with IT support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420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588</TotalTime>
  <Words>716</Words>
  <Application>Microsoft Office PowerPoint</Application>
  <PresentationFormat>Widescreen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Community Safety for Parish Councils</vt:lpstr>
      <vt:lpstr>What do we actually do?</vt:lpstr>
      <vt:lpstr>Our Team </vt:lpstr>
      <vt:lpstr>Getting involved, here to help</vt:lpstr>
      <vt:lpstr>Barn event</vt:lpstr>
      <vt:lpstr>Our proposed event</vt:lpstr>
      <vt:lpstr>The event plan</vt:lpstr>
      <vt:lpstr>Safeguarding</vt:lpstr>
      <vt:lpstr>Safeguarding at NWLDC</vt:lpstr>
      <vt:lpstr>How to get involved </vt:lpstr>
      <vt:lpstr>Mobile CCTV</vt:lpstr>
      <vt:lpstr>Nomad Multi HD</vt:lpstr>
      <vt:lpstr>Still Image (sub)</vt:lpstr>
      <vt:lpstr>Still (Main)</vt:lpstr>
      <vt:lpstr>Night Still (main)</vt:lpstr>
      <vt:lpstr>Potential Issues </vt:lpstr>
      <vt:lpstr>Supporting Villages Project</vt:lpstr>
      <vt:lpstr>New project for consideration!</vt:lpstr>
      <vt:lpstr>How will it work? </vt:lpstr>
      <vt:lpstr>One more thing……</vt:lpstr>
      <vt:lpstr>  Paul Collett Community Safety Team Leader  01530 454719  CSAFETY@nwleisestershire.gov.uk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CCTV</dc:title>
  <dc:creator>PAUL COLLETT</dc:creator>
  <cp:lastModifiedBy>EMMA TRAHEARN</cp:lastModifiedBy>
  <cp:revision>26</cp:revision>
  <dcterms:created xsi:type="dcterms:W3CDTF">2017-10-12T14:27:30Z</dcterms:created>
  <dcterms:modified xsi:type="dcterms:W3CDTF">2017-11-29T16:41:30Z</dcterms:modified>
</cp:coreProperties>
</file>