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63" r:id="rId3"/>
    <p:sldId id="413" r:id="rId4"/>
    <p:sldId id="455" r:id="rId5"/>
    <p:sldId id="441" r:id="rId6"/>
    <p:sldId id="414" r:id="rId7"/>
    <p:sldId id="334" r:id="rId8"/>
    <p:sldId id="448" r:id="rId9"/>
    <p:sldId id="451" r:id="rId10"/>
    <p:sldId id="454" r:id="rId11"/>
    <p:sldId id="416" r:id="rId12"/>
    <p:sldId id="436" r:id="rId13"/>
    <p:sldId id="442" r:id="rId14"/>
    <p:sldId id="369" r:id="rId15"/>
    <p:sldId id="444" r:id="rId16"/>
    <p:sldId id="364" r:id="rId17"/>
    <p:sldId id="446" r:id="rId18"/>
    <p:sldId id="376" r:id="rId19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2098" autoAdjust="0"/>
  </p:normalViewPr>
  <p:slideViewPr>
    <p:cSldViewPr>
      <p:cViewPr>
        <p:scale>
          <a:sx n="60" d="100"/>
          <a:sy n="60" d="100"/>
        </p:scale>
        <p:origin x="-79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4" y="-106"/>
      </p:cViewPr>
      <p:guideLst>
        <p:guide orient="horz" pos="3109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04253-04C9-4207-83C5-246AD7B390C0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78661-D9ED-4F25-B18E-F41396240D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C0A91-27F1-441A-A2F0-AE1B8394F0B0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9240"/>
            <a:ext cx="5335588" cy="44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900"/>
            <a:ext cx="288925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6900"/>
            <a:ext cx="288925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19D06-F2F7-4E92-BBD5-B32E285C80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 LA’s working together in relation to emergency planning, economies of scale, similar plans,</a:t>
            </a:r>
            <a:r>
              <a:rPr lang="en-GB" baseline="0" dirty="0" smtClean="0"/>
              <a:t> good practice, 24/7 duty officer system sustainable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City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County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Rutland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/>
              <a:t>Balby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Melton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NW Leicester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Charnwood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Hinckley &amp; Bosworth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/>
              <a:t>Oadby</a:t>
            </a:r>
            <a:r>
              <a:rPr lang="en-GB" dirty="0" smtClean="0"/>
              <a:t> &amp; </a:t>
            </a:r>
            <a:r>
              <a:rPr lang="en-GB" dirty="0" err="1" smtClean="0"/>
              <a:t>Wigston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Harborough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178B-E056-4CCB-AD28-0B3BB5D4239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2471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 LA’s working together in relation to emergency planning, economies of scale, similar plans,</a:t>
            </a:r>
            <a:r>
              <a:rPr lang="en-GB" baseline="0" dirty="0" smtClean="0"/>
              <a:t> good practice, 24/7 duty officer system sustainable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City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County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Rutland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/>
              <a:t>Balby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Melton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NW Leicester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Charnwood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Hinckley &amp; Bosworth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/>
              <a:t>Oadby</a:t>
            </a:r>
            <a:r>
              <a:rPr lang="en-GB" dirty="0" smtClean="0"/>
              <a:t> &amp; </a:t>
            </a:r>
            <a:r>
              <a:rPr lang="en-GB" dirty="0" err="1" smtClean="0"/>
              <a:t>Wigston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Harborough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178B-E056-4CCB-AD28-0B3BB5D4239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2471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19D06-F2F7-4E92-BBD5-B32E285C80E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3B5FD-E590-4622-BC0A-89C218D37C22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963A-3EDF-4BE0-80CA-12E51A7626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9D10-87DE-48DE-A1F1-A70D7FF2AA01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742F-2ED0-49F6-BD62-D39D1DD2737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mailto:John.brown@nwleicestershire.gov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lrprepared@leics.gov.uk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Calibri" pitchFamily="34" charset="0"/>
              </a:rPr>
              <a:t>Parish Liaison meeting – 7 December 2016</a:t>
            </a:r>
          </a:p>
          <a:p>
            <a:pPr algn="ctr" eaLnBrk="1" hangingPunct="1">
              <a:buFontTx/>
              <a:buNone/>
            </a:pPr>
            <a:endParaRPr lang="en-US" b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Calibri" pitchFamily="34" charset="0"/>
              </a:rPr>
              <a:t>Welcome</a:t>
            </a:r>
          </a:p>
          <a:p>
            <a:pPr algn="ctr" eaLnBrk="1" hangingPunct="1">
              <a:buFontTx/>
              <a:buNone/>
            </a:pPr>
            <a:endParaRPr lang="en-US" b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Calibri" pitchFamily="34" charset="0"/>
              </a:rPr>
              <a:t>John Richardson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Head of Community Services</a:t>
            </a:r>
          </a:p>
        </p:txBody>
      </p:sp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800080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35317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Car Parking Strategy update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John Richardson 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 smtClean="0">
                <a:latin typeface="Calibri" pitchFamily="34" charset="0"/>
              </a:rPr>
              <a:t>Head of Community Services, NWLDC 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800080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35317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Litter campaigns 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kern="0" dirty="0" smtClean="0">
                <a:latin typeface="Calibri" pitchFamily="34" charset="0"/>
              </a:rPr>
              <a:t>Lorry litter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kern="0" dirty="0" smtClean="0">
                <a:latin typeface="Calibri" pitchFamily="34" charset="0"/>
              </a:rPr>
              <a:t>General litter updates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kern="0" dirty="0" smtClean="0">
                <a:latin typeface="Calibri" pitchFamily="34" charset="0"/>
              </a:rPr>
              <a:t>Spring Clean activities district wide 2017</a:t>
            </a:r>
          </a:p>
          <a:p>
            <a:pPr marL="514350" indent="-51435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514350" indent="-51435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Jackie Sykes</a:t>
            </a:r>
          </a:p>
          <a:p>
            <a:pPr marL="514350" indent="-514350" algn="ctr">
              <a:spcBef>
                <a:spcPct val="20000"/>
              </a:spcBef>
              <a:defRPr/>
            </a:pPr>
            <a:r>
              <a:rPr lang="en-US" sz="2800" kern="0" dirty="0" smtClean="0">
                <a:latin typeface="Calibri" pitchFamily="34" charset="0"/>
              </a:rPr>
              <a:t>Street Enforcement Officer, NWLDC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2400" kern="0" dirty="0" smtClean="0">
              <a:latin typeface="Calibri" pitchFamily="34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en-US" sz="24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800080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35317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Multi Vehicle Activate Signs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Update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Catherine Ridgway 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 smtClean="0">
                <a:latin typeface="Calibri" pitchFamily="34" charset="0"/>
              </a:rPr>
              <a:t>Community Focus Officer, NWLDC 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35317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Parish/Town Clerks Network update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Simon Weaver  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 smtClean="0">
                <a:latin typeface="Calibri" pitchFamily="34" charset="0"/>
              </a:rPr>
              <a:t>Clerk to Hugglescote &amp;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 smtClean="0">
                <a:latin typeface="Calibri" pitchFamily="34" charset="0"/>
              </a:rPr>
              <a:t>Donington le Heath Parish Council   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800080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35317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Future agenda items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Update on road closure </a:t>
            </a:r>
            <a:r>
              <a:rPr lang="en-US" sz="3200" b="1" kern="0" dirty="0" smtClean="0">
                <a:latin typeface="Calibri" pitchFamily="34" charset="0"/>
              </a:rPr>
              <a:t>work</a:t>
            </a: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4"/>
            <a:ext cx="8229600" cy="4896544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>
                <a:latin typeface="Calibri" pitchFamily="34" charset="0"/>
              </a:rPr>
              <a:t>Dates for your diaries – 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Calibri" pitchFamily="34" charset="0"/>
              </a:rPr>
              <a:t>2017 Parish Liaison meeting dates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300" b="1" dirty="0" smtClean="0">
                <a:latin typeface="Calibri" pitchFamily="34" charset="0"/>
              </a:rPr>
              <a:t>4.45pm for 5.00pm start</a:t>
            </a:r>
          </a:p>
          <a:p>
            <a:pPr algn="ctr" eaLnBrk="1" hangingPunct="1">
              <a:buFontTx/>
              <a:buNone/>
            </a:pPr>
            <a:endParaRPr lang="en-US" sz="2300" b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US" sz="2300" b="1" dirty="0" smtClean="0">
                <a:latin typeface="Calibri" pitchFamily="34" charset="0"/>
              </a:rPr>
              <a:t>	Wednesday 15 March 2017 </a:t>
            </a:r>
          </a:p>
          <a:p>
            <a:pPr algn="ctr">
              <a:buNone/>
            </a:pPr>
            <a:r>
              <a:rPr lang="en-US" sz="2300" b="1" dirty="0" smtClean="0">
                <a:latin typeface="Calibri" pitchFamily="34" charset="0"/>
              </a:rPr>
              <a:t>(please note the change of date from 1 March 2017)</a:t>
            </a:r>
          </a:p>
          <a:p>
            <a:pPr algn="ctr">
              <a:buNone/>
            </a:pPr>
            <a:r>
              <a:rPr lang="en-US" sz="2300" b="1" dirty="0" smtClean="0">
                <a:latin typeface="Calibri" pitchFamily="34" charset="0"/>
              </a:rPr>
              <a:t>Wednesday 7 June 2017</a:t>
            </a:r>
          </a:p>
          <a:p>
            <a:pPr algn="ctr">
              <a:buNone/>
            </a:pPr>
            <a:r>
              <a:rPr lang="en-US" sz="2300" b="1" dirty="0" smtClean="0">
                <a:latin typeface="Calibri" pitchFamily="34" charset="0"/>
              </a:rPr>
              <a:t>	       Wednesday 6 September 2017</a:t>
            </a:r>
          </a:p>
          <a:p>
            <a:pPr algn="ctr">
              <a:buNone/>
            </a:pPr>
            <a:r>
              <a:rPr lang="en-US" sz="2300" b="1" dirty="0" smtClean="0">
                <a:latin typeface="Calibri" pitchFamily="34" charset="0"/>
              </a:rPr>
              <a:t>	      Wednesday 6 December 2017</a:t>
            </a: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 </a:t>
            </a:r>
          </a:p>
          <a:p>
            <a:pPr algn="ctr">
              <a:buNone/>
            </a:pPr>
            <a:endParaRPr lang="en-US" b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latin typeface="Calibri" pitchFamily="34" charset="0"/>
            </a:endParaRPr>
          </a:p>
        </p:txBody>
      </p:sp>
      <p:pic>
        <p:nvPicPr>
          <p:cNvPr id="29699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www.nwleics.gov.uk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67544" y="1412776"/>
            <a:ext cx="73437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 dirty="0">
                <a:latin typeface="Calibri" pitchFamily="34" charset="0"/>
              </a:rPr>
              <a:t>Community Focus Team - contact details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2132856"/>
            <a:ext cx="6840537" cy="396081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1950" indent="-361950">
              <a:defRPr/>
            </a:pPr>
            <a:r>
              <a:rPr lang="en-GB" sz="2600" b="1" dirty="0" smtClean="0">
                <a:latin typeface="Calibri" pitchFamily="34" charset="0"/>
              </a:rPr>
              <a:t>District </a:t>
            </a:r>
            <a:r>
              <a:rPr lang="en-GB" sz="2600" b="1" dirty="0" smtClean="0">
                <a:latin typeface="Calibri" pitchFamily="34" charset="0"/>
              </a:rPr>
              <a:t>wide</a:t>
            </a:r>
            <a:endParaRPr lang="en-GB" sz="2600" b="1" dirty="0">
              <a:latin typeface="Calibri" pitchFamily="34" charset="0"/>
            </a:endParaRPr>
          </a:p>
          <a:p>
            <a:pPr marL="361950" indent="-361950">
              <a:defRPr/>
            </a:pPr>
            <a:endParaRPr lang="en-GB" sz="500" dirty="0">
              <a:latin typeface="Calibri" pitchFamily="34" charset="0"/>
            </a:endParaRPr>
          </a:p>
          <a:p>
            <a:pPr marL="361950" indent="-361950">
              <a:defRPr/>
            </a:pPr>
            <a:r>
              <a:rPr lang="en-GB" sz="2600" dirty="0" smtClean="0">
                <a:latin typeface="Calibri" pitchFamily="34" charset="0"/>
              </a:rPr>
              <a:t>Emma </a:t>
            </a:r>
            <a:r>
              <a:rPr lang="en-GB" sz="2600" dirty="0" err="1" smtClean="0">
                <a:latin typeface="Calibri" pitchFamily="34" charset="0"/>
              </a:rPr>
              <a:t>Trahearn</a:t>
            </a:r>
            <a:r>
              <a:rPr lang="en-GB" sz="2600" dirty="0" smtClean="0">
                <a:latin typeface="Calibri" pitchFamily="34" charset="0"/>
              </a:rPr>
              <a:t> </a:t>
            </a:r>
            <a:r>
              <a:rPr lang="en-GB" sz="2600" dirty="0">
                <a:latin typeface="Calibri" pitchFamily="34" charset="0"/>
              </a:rPr>
              <a:t>– 01530 </a:t>
            </a:r>
            <a:r>
              <a:rPr lang="en-GB" sz="2600" dirty="0" smtClean="0">
                <a:latin typeface="Calibri" pitchFamily="34" charset="0"/>
              </a:rPr>
              <a:t>454567 </a:t>
            </a:r>
            <a:r>
              <a:rPr lang="en-GB" sz="2600" dirty="0">
                <a:latin typeface="Calibri" pitchFamily="34" charset="0"/>
              </a:rPr>
              <a:t>	</a:t>
            </a:r>
          </a:p>
          <a:p>
            <a:pPr marL="361950" indent="-361950">
              <a:defRPr/>
            </a:pPr>
            <a:r>
              <a:rPr lang="en-GB" sz="2600" dirty="0" smtClean="0">
                <a:latin typeface="Calibri" pitchFamily="34" charset="0"/>
              </a:rPr>
              <a:t>emma.trahearn@nwleicestershire.gov.uk </a:t>
            </a:r>
            <a:endParaRPr lang="en-GB" sz="2600" dirty="0">
              <a:latin typeface="Calibri" pitchFamily="34" charset="0"/>
            </a:endParaRPr>
          </a:p>
          <a:p>
            <a:pPr marL="361950" indent="-361950">
              <a:defRPr/>
            </a:pPr>
            <a:endParaRPr lang="en-GB" sz="1100" dirty="0">
              <a:latin typeface="Calibri" pitchFamily="34" charset="0"/>
            </a:endParaRPr>
          </a:p>
          <a:p>
            <a:pPr marL="361950" indent="-361950">
              <a:defRPr/>
            </a:pPr>
            <a:endParaRPr lang="en-GB" sz="1100" dirty="0">
              <a:latin typeface="Calibri" pitchFamily="34" charset="0"/>
            </a:endParaRPr>
          </a:p>
          <a:p>
            <a:pPr marL="361950" indent="-361950">
              <a:defRPr/>
            </a:pPr>
            <a:r>
              <a:rPr lang="en-GB" sz="2600" b="1" dirty="0">
                <a:latin typeface="Calibri" pitchFamily="34" charset="0"/>
              </a:rPr>
              <a:t>Ashby, </a:t>
            </a:r>
            <a:r>
              <a:rPr lang="en-GB" sz="2600" b="1" dirty="0" err="1">
                <a:latin typeface="Calibri" pitchFamily="34" charset="0"/>
              </a:rPr>
              <a:t>Measham</a:t>
            </a:r>
            <a:r>
              <a:rPr lang="en-GB" sz="2600" b="1" dirty="0">
                <a:latin typeface="Calibri" pitchFamily="34" charset="0"/>
              </a:rPr>
              <a:t> and Moira</a:t>
            </a:r>
          </a:p>
          <a:p>
            <a:pPr>
              <a:defRPr/>
            </a:pPr>
            <a:endParaRPr lang="en-GB" sz="500" dirty="0">
              <a:latin typeface="Calibri" pitchFamily="34" charset="0"/>
            </a:endParaRPr>
          </a:p>
          <a:p>
            <a:pPr>
              <a:defRPr/>
            </a:pPr>
            <a:r>
              <a:rPr lang="en-GB" sz="2600" dirty="0" smtClean="0">
                <a:latin typeface="Calibri" pitchFamily="34" charset="0"/>
              </a:rPr>
              <a:t>Daphne Robinson </a:t>
            </a:r>
            <a:r>
              <a:rPr lang="en-GB" sz="2600" dirty="0">
                <a:latin typeface="Calibri" pitchFamily="34" charset="0"/>
              </a:rPr>
              <a:t>– 01530 </a:t>
            </a:r>
            <a:r>
              <a:rPr lang="en-GB" sz="2600" dirty="0" smtClean="0">
                <a:latin typeface="Calibri" pitchFamily="34" charset="0"/>
              </a:rPr>
              <a:t>454704 daphne.robinson@nwleicestershire.gov.uk</a:t>
            </a:r>
            <a:endParaRPr lang="en-GB" sz="2600" dirty="0">
              <a:latin typeface="Calibri" pitchFamily="34" charset="0"/>
            </a:endParaRPr>
          </a:p>
          <a:p>
            <a:pPr marL="361950" indent="-361950">
              <a:defRPr/>
            </a:pPr>
            <a:endParaRPr lang="en-GB" sz="1100" b="1" dirty="0">
              <a:latin typeface="Calibri" pitchFamily="34" charset="0"/>
            </a:endParaRPr>
          </a:p>
          <a:p>
            <a:pPr marL="361950" indent="-361950">
              <a:defRPr/>
            </a:pPr>
            <a:r>
              <a:rPr lang="en-GB" sz="2600" b="1" dirty="0" err="1">
                <a:latin typeface="Calibri" pitchFamily="34" charset="0"/>
              </a:rPr>
              <a:t>Coalville</a:t>
            </a:r>
            <a:r>
              <a:rPr lang="en-GB" sz="2600" b="1" dirty="0">
                <a:latin typeface="Calibri" pitchFamily="34" charset="0"/>
              </a:rPr>
              <a:t> Area</a:t>
            </a:r>
          </a:p>
          <a:p>
            <a:pPr marL="361950" indent="-361950">
              <a:defRPr/>
            </a:pPr>
            <a:endParaRPr lang="en-GB" sz="500" dirty="0">
              <a:latin typeface="Calibri" pitchFamily="34" charset="0"/>
            </a:endParaRPr>
          </a:p>
          <a:p>
            <a:pPr marL="361950" indent="-361950">
              <a:defRPr/>
            </a:pPr>
            <a:r>
              <a:rPr lang="en-GB" sz="2600" dirty="0">
                <a:latin typeface="Calibri" pitchFamily="34" charset="0"/>
              </a:rPr>
              <a:t>Catherine Ridgway – 01530 454740</a:t>
            </a:r>
          </a:p>
          <a:p>
            <a:pPr marL="361950" indent="-361950">
              <a:defRPr/>
            </a:pPr>
            <a:r>
              <a:rPr lang="en-GB" sz="2600" dirty="0">
                <a:latin typeface="Calibri" pitchFamily="34" charset="0"/>
              </a:rPr>
              <a:t>catherine.ridgway@nwleicestershire.gov.uk</a:t>
            </a:r>
          </a:p>
          <a:p>
            <a:pPr marL="361950" indent="-361950">
              <a:defRPr/>
            </a:pPr>
            <a:endParaRPr lang="en-GB" sz="1100" dirty="0">
              <a:latin typeface="Calibri" pitchFamily="34" charset="0"/>
            </a:endParaRPr>
          </a:p>
          <a:p>
            <a:pPr marL="361950" indent="-361950">
              <a:defRPr/>
            </a:pPr>
            <a:r>
              <a:rPr lang="en-GB" sz="2600" b="1" dirty="0">
                <a:latin typeface="Calibri" pitchFamily="34" charset="0"/>
              </a:rPr>
              <a:t>Northern Parishes</a:t>
            </a:r>
          </a:p>
          <a:p>
            <a:pPr marL="361950" indent="-361950">
              <a:defRPr/>
            </a:pPr>
            <a:endParaRPr lang="en-GB" sz="500" dirty="0">
              <a:latin typeface="Calibri" pitchFamily="34" charset="0"/>
            </a:endParaRPr>
          </a:p>
          <a:p>
            <a:pPr marL="361950" indent="-361950">
              <a:defRPr/>
            </a:pPr>
            <a:r>
              <a:rPr lang="en-GB" sz="2600" dirty="0">
                <a:latin typeface="Calibri" pitchFamily="34" charset="0"/>
              </a:rPr>
              <a:t>Gillian Squires – 01530 454771		</a:t>
            </a:r>
          </a:p>
          <a:p>
            <a:pPr marL="361950" indent="-361950">
              <a:defRPr/>
            </a:pPr>
            <a:r>
              <a:rPr lang="en-GB" sz="2600" dirty="0">
                <a:latin typeface="Calibri" pitchFamily="34" charset="0"/>
              </a:rPr>
              <a:t>gillian.squires@nwleicestershire.gov.uk</a:t>
            </a:r>
          </a:p>
          <a:p>
            <a:pPr marL="361950" indent="-361950">
              <a:defRPr/>
            </a:pPr>
            <a:endParaRPr lang="en-GB" sz="500" dirty="0"/>
          </a:p>
          <a:p>
            <a:pPr marL="361950" indent="-361950">
              <a:defRPr/>
            </a:pPr>
            <a:endParaRPr lang="en-US" sz="3200" b="1" dirty="0">
              <a:latin typeface="Calibri" pitchFamily="34" charset="0"/>
            </a:endParaRPr>
          </a:p>
          <a:p>
            <a:pPr marL="361950" indent="-361950">
              <a:defRPr/>
            </a:pPr>
            <a:endParaRPr lang="en-GB" sz="2400" dirty="0"/>
          </a:p>
        </p:txBody>
      </p:sp>
      <p:pic>
        <p:nvPicPr>
          <p:cNvPr id="4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4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ctr">
              <a:buNone/>
            </a:pPr>
            <a:endParaRPr lang="en-US" b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Calibri" pitchFamily="34" charset="0"/>
              </a:rPr>
              <a:t>Completion of evaluation questionnaires</a:t>
            </a:r>
          </a:p>
          <a:p>
            <a:pPr algn="ctr">
              <a:buNone/>
            </a:pPr>
            <a:endParaRPr lang="en-US" b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Calibri" pitchFamily="34" charset="0"/>
              </a:rPr>
              <a:t>And have a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Merry Christmas!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b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latin typeface="Calibri" pitchFamily="34" charset="0"/>
            </a:endParaRPr>
          </a:p>
        </p:txBody>
      </p:sp>
      <p:pic>
        <p:nvPicPr>
          <p:cNvPr id="29699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www.nwleics.gov.uk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Calibri" pitchFamily="34" charset="0"/>
              </a:rPr>
              <a:t>End of year highlights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Calibri" pitchFamily="34" charset="0"/>
              </a:rPr>
              <a:t>Councillor Alison Smith MBE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Deputy Leader and 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Portfolio Holder for Community Services 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at NWLDC</a:t>
            </a:r>
          </a:p>
          <a:p>
            <a:pPr algn="ctr" eaLnBrk="1" hangingPunct="1">
              <a:buFontTx/>
              <a:buNone/>
            </a:pPr>
            <a:endParaRPr lang="en-US" sz="2800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Calibri" pitchFamily="34" charset="0"/>
              </a:rPr>
              <a:t>Emma Trahearn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 Community Focus Team Leader</a:t>
            </a:r>
            <a:endParaRPr lang="en-GB" sz="2800" dirty="0" smtClean="0"/>
          </a:p>
          <a:p>
            <a:pPr algn="ctr">
              <a:buNone/>
            </a:pPr>
            <a:endParaRPr lang="en-US" sz="2800" b="1" dirty="0" smtClean="0">
              <a:latin typeface="Calibri" pitchFamily="34" charset="0"/>
            </a:endParaRPr>
          </a:p>
        </p:txBody>
      </p:sp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Congratulations Jack Fargher </a:t>
            </a:r>
            <a:endParaRPr lang="en-GB" dirty="0"/>
          </a:p>
        </p:txBody>
      </p:sp>
      <p:pic>
        <p:nvPicPr>
          <p:cNvPr id="1026" name="Picture 2" descr="C:\Users\etrahearn\AppData\Local\Microsoft\Windows\Temporary Internet Files\Content.Outlook\CZF8I3N5\with Ken Livingst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098" y="1600200"/>
            <a:ext cx="604580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LRALC updates 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Jake Atkinson </a:t>
            </a:r>
          </a:p>
          <a:p>
            <a:pPr algn="ctr">
              <a:buNone/>
            </a:pPr>
            <a:r>
              <a:rPr lang="en-GB" sz="2800" dirty="0" smtClean="0"/>
              <a:t>Chief Officer 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33265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0C7655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Leicestershire and Rutland Association of Local Councils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Calibri" pitchFamily="34" charset="0"/>
              </a:rPr>
              <a:t>Local Plan update </a:t>
            </a:r>
          </a:p>
          <a:p>
            <a:pPr algn="ctr" eaLnBrk="1" hangingPunct="1">
              <a:buFontTx/>
              <a:buNone/>
            </a:pPr>
            <a:endParaRPr lang="en-US" b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Calibri" pitchFamily="34" charset="0"/>
              </a:rPr>
              <a:t>Ian Nelson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Planning Policy Team Manager  </a:t>
            </a:r>
          </a:p>
        </p:txBody>
      </p:sp>
      <p:pic>
        <p:nvPicPr>
          <p:cNvPr id="2051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492500" y="836613"/>
            <a:ext cx="5651500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800080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836613"/>
            <a:ext cx="611188" cy="4318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443663" y="8366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www.nwleics.gov.uk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35317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Resilience Plans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b="1" kern="0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 smtClean="0">
                <a:latin typeface="Calibri" pitchFamily="34" charset="0"/>
              </a:rPr>
              <a:t>John Brown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 smtClean="0">
                <a:latin typeface="Calibri" pitchFamily="34" charset="0"/>
              </a:rPr>
              <a:t>Resilience Officer, NWLDC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WLDC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154168" cy="115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1" descr="H:\Ramila\Resilience Partnership 2014\RP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692675" cy="1555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6234" y="692696"/>
            <a:ext cx="28373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aware-prepare-head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132856"/>
            <a:ext cx="8892480" cy="1889652"/>
          </a:xfrm>
          <a:prstGeom prst="rect">
            <a:avLst/>
          </a:prstGeom>
        </p:spPr>
      </p:pic>
      <p:pic>
        <p:nvPicPr>
          <p:cNvPr id="21" name="Picture 20" descr="communities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221088"/>
            <a:ext cx="3096344" cy="2009775"/>
          </a:xfrm>
          <a:prstGeom prst="rect">
            <a:avLst/>
          </a:prstGeom>
        </p:spPr>
      </p:pic>
      <p:pic>
        <p:nvPicPr>
          <p:cNvPr id="22" name="Picture 21" descr="home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4286238"/>
            <a:ext cx="3200425" cy="1780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99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306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AWARE AND PREPARED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COMMUNITY EMERGENCY STORE SCHEME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£600 of selected items for use in emergencies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 l="26532" t="25909" r="26089" b="34068"/>
          <a:stretch>
            <a:fillRect/>
          </a:stretch>
        </p:blipFill>
        <p:spPr bwMode="auto">
          <a:xfrm>
            <a:off x="2699792" y="2564904"/>
            <a:ext cx="3787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5576" y="530120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This can include road signage, hi </a:t>
            </a:r>
            <a:r>
              <a:rPr lang="en-GB" sz="2800" dirty="0" err="1" smtClean="0"/>
              <a:t>viz</a:t>
            </a:r>
            <a:r>
              <a:rPr lang="en-GB" sz="2800" dirty="0" smtClean="0"/>
              <a:t> clothing, sandbags, tools and equipment plus other items.</a:t>
            </a:r>
            <a:endParaRPr lang="en-GB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WLDC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154168" cy="115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1" descr="H:\Ramila\Resilience Partnership 2014\RP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692675" cy="1555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6234" y="692696"/>
            <a:ext cx="28373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2564904"/>
            <a:ext cx="63367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u="sng" dirty="0" smtClean="0">
                <a:solidFill>
                  <a:srgbClr val="FF0000"/>
                </a:solidFill>
              </a:rPr>
              <a:t>WRITE A PLAN</a:t>
            </a:r>
          </a:p>
          <a:p>
            <a:pPr algn="ctr"/>
            <a:endParaRPr lang="en-GB" sz="7200" u="sng" dirty="0" smtClean="0">
              <a:solidFill>
                <a:srgbClr val="FF0000"/>
              </a:solidFill>
            </a:endParaRPr>
          </a:p>
          <a:p>
            <a:pPr algn="ctr"/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</a:rPr>
              <a:t>T`s &amp; C`s email</a:t>
            </a:r>
          </a:p>
          <a:p>
            <a:pPr algn="ctr"/>
            <a:r>
              <a:rPr lang="en-GB" sz="1600" dirty="0" smtClean="0"/>
              <a:t> </a:t>
            </a:r>
            <a:r>
              <a:rPr lang="en-GB" sz="2400" u="sng" dirty="0" smtClean="0">
                <a:hlinkClick r:id="rId6"/>
              </a:rPr>
              <a:t>llrprepared@leics.gov.uk</a:t>
            </a:r>
            <a:endParaRPr lang="en-GB" sz="2400" u="sng" dirty="0" smtClean="0"/>
          </a:p>
          <a:p>
            <a:pPr algn="ctr"/>
            <a:endParaRPr lang="en-GB" sz="1600" dirty="0" smtClean="0">
              <a:hlinkClick r:id="rId7"/>
            </a:endParaRPr>
          </a:p>
          <a:p>
            <a:pPr algn="ctr"/>
            <a:r>
              <a:rPr lang="en-GB" sz="2400" dirty="0" smtClean="0">
                <a:hlinkClick r:id="rId7"/>
              </a:rPr>
              <a:t>John.brown@nwleicestershire.gov.uk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5999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329</Words>
  <Application>Microsoft Office PowerPoint</Application>
  <PresentationFormat>On-screen Show (4:3)</PresentationFormat>
  <Paragraphs>171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Slide 1</vt:lpstr>
      <vt:lpstr>Slide 2</vt:lpstr>
      <vt:lpstr>Congratulations Jack Fargher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etrahearn</dc:creator>
  <cp:lastModifiedBy>etrahearn</cp:lastModifiedBy>
  <cp:revision>231</cp:revision>
  <dcterms:created xsi:type="dcterms:W3CDTF">2015-02-25T09:31:44Z</dcterms:created>
  <dcterms:modified xsi:type="dcterms:W3CDTF">2016-12-07T15:21:27Z</dcterms:modified>
</cp:coreProperties>
</file>