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C345B-2DB6-4FED-B262-3AC623B993F1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39978-BA41-4B8C-9B1E-F54A408DF1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 LA’s working together in relation to emergency planning, economies of scale, similar plans,</a:t>
            </a:r>
            <a:r>
              <a:rPr lang="en-GB" baseline="0" dirty="0" smtClean="0"/>
              <a:t> good practice, 24/7 duty officer system sustainable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City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County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Rutland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Balby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Melton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NW Leicester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Charnwood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Hinckley &amp; Bosworth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Oadby</a:t>
            </a:r>
            <a:r>
              <a:rPr lang="en-GB" dirty="0" smtClean="0"/>
              <a:t> &amp; </a:t>
            </a:r>
            <a:r>
              <a:rPr lang="en-GB" dirty="0" err="1" smtClean="0"/>
              <a:t>Wigston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Harborough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178B-E056-4CCB-AD28-0B3BB5D4239C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471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the LA’s working together in relation to emergency planning, economies of scale, similar plans,</a:t>
            </a:r>
            <a:r>
              <a:rPr lang="en-GB" baseline="0" dirty="0" smtClean="0"/>
              <a:t> good practice, 24/7 duty officer system sustainable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City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County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Rutland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Balby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Melton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NW Leicester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Charnwood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Hinckley &amp; Bosworth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err="1" smtClean="0"/>
              <a:t>Oadby</a:t>
            </a:r>
            <a:r>
              <a:rPr lang="en-GB" dirty="0" smtClean="0"/>
              <a:t> &amp; </a:t>
            </a:r>
            <a:r>
              <a:rPr lang="en-GB" dirty="0" err="1" smtClean="0"/>
              <a:t>Wigston</a:t>
            </a: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Harborough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7178B-E056-4CCB-AD28-0B3BB5D4239C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24719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F6F9-AE03-48C0-9127-79D5765C7767}" type="datetimeFigureOut">
              <a:rPr lang="en-GB" smtClean="0"/>
              <a:pPr/>
              <a:t>02/12/2016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C3A1-6B8A-4CD4-9950-014D05DF211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mailto:John.brown@nwleicestershire.gov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lrprepared@leics.gov.uk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LD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154168" cy="115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1" descr="H:\Ramila\Resilience Partnership 2014\RP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692675" cy="15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234" y="692696"/>
            <a:ext cx="28373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aware-prepare-head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132856"/>
            <a:ext cx="8892480" cy="1889652"/>
          </a:xfrm>
          <a:prstGeom prst="rect">
            <a:avLst/>
          </a:prstGeom>
        </p:spPr>
      </p:pic>
      <p:pic>
        <p:nvPicPr>
          <p:cNvPr id="21" name="Picture 20" descr="communities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221088"/>
            <a:ext cx="3096344" cy="2009775"/>
          </a:xfrm>
          <a:prstGeom prst="rect">
            <a:avLst/>
          </a:prstGeom>
        </p:spPr>
      </p:pic>
      <p:pic>
        <p:nvPicPr>
          <p:cNvPr id="22" name="Picture 21" descr="homeLo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4286238"/>
            <a:ext cx="3200425" cy="178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9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3065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AWARE AND PREPARED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COMMUNITY EMERGENCY STORE SCHEME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£600 of selected items for use in emergencies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 l="26532" t="25909" r="26089" b="34068"/>
          <a:stretch>
            <a:fillRect/>
          </a:stretch>
        </p:blipFill>
        <p:spPr bwMode="auto">
          <a:xfrm>
            <a:off x="2699792" y="2564904"/>
            <a:ext cx="37872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755576" y="5301208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/>
              <a:t>This can include road signage, hi </a:t>
            </a:r>
            <a:r>
              <a:rPr lang="en-GB" sz="2800" dirty="0" err="1" smtClean="0"/>
              <a:t>viz</a:t>
            </a:r>
            <a:r>
              <a:rPr lang="en-GB" sz="2800" dirty="0" smtClean="0"/>
              <a:t> clothing, sandbags, tools and equipment plus other items.</a:t>
            </a:r>
            <a:endParaRPr lang="en-GB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NWLD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154168" cy="1155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1" descr="H:\Ramila\Resilience Partnership 2014\RP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3692675" cy="155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6234" y="692696"/>
            <a:ext cx="283739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2564904"/>
            <a:ext cx="63367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u="sng" dirty="0" smtClean="0">
                <a:solidFill>
                  <a:srgbClr val="FF0000"/>
                </a:solidFill>
              </a:rPr>
              <a:t>WRITE A PLAN</a:t>
            </a:r>
          </a:p>
          <a:p>
            <a:pPr algn="ctr"/>
            <a:endParaRPr lang="en-GB" sz="7200" u="sng" dirty="0" smtClean="0">
              <a:solidFill>
                <a:srgbClr val="FF0000"/>
              </a:solidFill>
            </a:endParaRPr>
          </a:p>
          <a:p>
            <a:pPr algn="ctr"/>
            <a:r>
              <a:rPr lang="en-GB" sz="2000" b="1" u="sng" dirty="0" smtClean="0">
                <a:solidFill>
                  <a:schemeClr val="tx2">
                    <a:lumMod val="75000"/>
                  </a:schemeClr>
                </a:solidFill>
              </a:rPr>
              <a:t>T`s &amp; C`s email</a:t>
            </a:r>
          </a:p>
          <a:p>
            <a:pPr algn="ctr"/>
            <a:r>
              <a:rPr lang="en-GB" sz="1600" dirty="0" smtClean="0"/>
              <a:t> </a:t>
            </a:r>
            <a:r>
              <a:rPr lang="en-GB" sz="2400" u="sng" dirty="0" smtClean="0">
                <a:hlinkClick r:id="rId6"/>
              </a:rPr>
              <a:t>llrprepared@leics.gov.uk</a:t>
            </a:r>
            <a:endParaRPr lang="en-GB" sz="2400" u="sng" dirty="0" smtClean="0"/>
          </a:p>
          <a:p>
            <a:pPr algn="ctr"/>
            <a:endParaRPr lang="en-GB" sz="1600" dirty="0" smtClean="0">
              <a:hlinkClick r:id="rId7"/>
            </a:endParaRPr>
          </a:p>
          <a:p>
            <a:pPr algn="ctr"/>
            <a:r>
              <a:rPr lang="en-GB" sz="2400" dirty="0" smtClean="0">
                <a:hlinkClick r:id="rId7"/>
              </a:rPr>
              <a:t>John.brown@nwleicestershire.gov.uk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599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130</Words>
  <Application>Microsoft Office PowerPoint</Application>
  <PresentationFormat>On-screen Show (4:3)</PresentationFormat>
  <Paragraphs>36</Paragraphs>
  <Slides>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John.Brown</dc:creator>
  <cp:lastModifiedBy>drobinson</cp:lastModifiedBy>
  <cp:revision>4</cp:revision>
  <dcterms:created xsi:type="dcterms:W3CDTF">2016-06-08T10:44:33Z</dcterms:created>
  <dcterms:modified xsi:type="dcterms:W3CDTF">2016-12-02T14:49:08Z</dcterms:modified>
</cp:coreProperties>
</file>